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8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471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9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ABD02-D579-4BE7-B928-9E69FC1C5F6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8DD41-F68E-4536-ABF2-6F3F946B3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91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A5DE-1EED-B112-F6CF-441FB9DC8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Blade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00CD4-1BB5-0F65-E5D0-7569C36B1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27110-FF01-3E4C-9A99-63498E35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77" y="1392731"/>
            <a:ext cx="4157832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4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6156-97AD-F323-510A-35DBFBDD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Capstone Project in the works……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0F93-F72C-039E-A09D-C2C241FC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club members decided to plant a community garden! We had to find land for the club members to plant a garden. </a:t>
            </a:r>
          </a:p>
          <a:p>
            <a:r>
              <a:rPr lang="en-US" dirty="0"/>
              <a:t>Ed Doyle from Country Chevrolet notified us that he wanted to partner with us for a garden. We will have a 10X10 lot that the Learning Blade participants will be in charge of. </a:t>
            </a:r>
          </a:p>
          <a:p>
            <a:r>
              <a:rPr lang="en-US" dirty="0"/>
              <a:t>The ground breaking will be in March of 2024. </a:t>
            </a:r>
          </a:p>
          <a:p>
            <a:r>
              <a:rPr lang="en-US" dirty="0"/>
              <a:t>Stay tuned for pictures…………………………………..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83D5FAD-1FD8-1F51-82F5-04FBBE62B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7956-7294-2E44-9FE3-8AAA1ADD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9F4C-6C49-C90D-5C43-E00C93C4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Boys &amp; Girls Club of the Hatchie River Region Classes Report </a:t>
            </a:r>
          </a:p>
          <a:p>
            <a:r>
              <a:rPr lang="en-US" dirty="0"/>
              <a:t>Start Date: 06/01/2023 End Date: 08/15/2023 </a:t>
            </a:r>
          </a:p>
          <a:p>
            <a:r>
              <a:rPr lang="en-US" dirty="0"/>
              <a:t>Class  Teacher –Stephanie Griggs </a:t>
            </a:r>
          </a:p>
          <a:p>
            <a:r>
              <a:rPr lang="en-US" dirty="0"/>
              <a:t>Number of Students -147</a:t>
            </a:r>
          </a:p>
          <a:p>
            <a:r>
              <a:rPr lang="en-US" dirty="0"/>
              <a:t>Number of Active Students-62</a:t>
            </a:r>
          </a:p>
          <a:p>
            <a:r>
              <a:rPr lang="en-US" dirty="0"/>
              <a:t>Number of Activities Completed -72</a:t>
            </a:r>
          </a:p>
          <a:p>
            <a:r>
              <a:rPr lang="en-US" dirty="0"/>
              <a:t>Time Spent in Activities(min) 1705.17</a:t>
            </a:r>
          </a:p>
          <a:p>
            <a:r>
              <a:rPr lang="en-US" dirty="0"/>
              <a:t>Participants ranged from grades (K-7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9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7AFC-D2BB-4C16-4261-C14ABB39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Obstacles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351A-7058-FDDE-C8FB-6E068792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Tragedy</a:t>
            </a:r>
          </a:p>
          <a:p>
            <a:r>
              <a:rPr lang="en-US" dirty="0"/>
              <a:t>On March 31, 2023 our community was struck by a tornado. We lost two of our schools. We opened our Boys &amp; Girls Club to the two schools that were destroyed. </a:t>
            </a:r>
          </a:p>
          <a:p>
            <a:r>
              <a:rPr lang="en-US" dirty="0"/>
              <a:t>Our staff and club members volunteered at our command center by packaging food for the victims. </a:t>
            </a:r>
          </a:p>
          <a:p>
            <a:r>
              <a:rPr lang="en-US" dirty="0"/>
              <a:t>Our internet was unstable. Our Learning Blade Pilot was pushed out to summer camp because of the lack of internet and the schools using our building. </a:t>
            </a:r>
          </a:p>
        </p:txBody>
      </p:sp>
    </p:spTree>
    <p:extLst>
      <p:ext uri="{BB962C8B-B14F-4D97-AF65-F5344CB8AC3E}">
        <p14:creationId xmlns:p14="http://schemas.microsoft.com/office/powerpoint/2010/main" val="74189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F7D3-E00E-DE20-A754-74F99A113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new beginning with Learning Blade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BD92F9-317A-A278-7C16-A6A2A1191B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8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E586-D9D5-7729-FD2D-2923C97D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Club members enjoying Learning Blade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E9B817-29B8-9DF0-CDE4-477AB9A8C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6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88BA-E21F-8396-F577-53FA8C4B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Blade is fun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E6391A-D45B-75FC-21AD-8413B409D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5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C7E7-F837-F9E5-E620-8F1BB5A2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Club members are engaged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A33A89-688B-C098-9E95-954DAF2A2E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11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86A8-429C-F6CE-E1DD-690FA5FA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Blade is fun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8749EC-BB2B-A130-CEEA-E6D755CEE8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5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A296-7102-32EF-A6CE-F56E5CD7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about Capstone Project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4DAA626-07EF-7B39-1FC0-2A4D21AFB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626519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93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248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Learning Blade </vt:lpstr>
      <vt:lpstr>Data </vt:lpstr>
      <vt:lpstr>Obstacles </vt:lpstr>
      <vt:lpstr>A new beginning with Learning Blade </vt:lpstr>
      <vt:lpstr>Club members enjoying Learning Blade </vt:lpstr>
      <vt:lpstr>Learning Blade is fun </vt:lpstr>
      <vt:lpstr>The Club members are engaged </vt:lpstr>
      <vt:lpstr>Learning Blade is fun </vt:lpstr>
      <vt:lpstr>Discussion about Capstone Project </vt:lpstr>
      <vt:lpstr>Capstone Project in the works……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Blade </dc:title>
  <dc:creator>felisha mason</dc:creator>
  <cp:lastModifiedBy>bgch18@outlook.com</cp:lastModifiedBy>
  <cp:revision>1</cp:revision>
  <dcterms:created xsi:type="dcterms:W3CDTF">2023-08-15T13:28:46Z</dcterms:created>
  <dcterms:modified xsi:type="dcterms:W3CDTF">2023-08-15T14:33:30Z</dcterms:modified>
</cp:coreProperties>
</file>